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06" r:id="rId3"/>
    <p:sldMasterId id="2147483696" r:id="rId4"/>
    <p:sldMasterId id="2147483698" r:id="rId5"/>
    <p:sldMasterId id="2147483700" r:id="rId6"/>
    <p:sldMasterId id="2147483702" r:id="rId7"/>
    <p:sldMasterId id="2147483704" r:id="rId8"/>
  </p:sldMasterIdLst>
  <p:notesMasterIdLst>
    <p:notesMasterId r:id="rId19"/>
  </p:notesMasterIdLst>
  <p:sldIdLst>
    <p:sldId id="25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9999"/>
    <a:srgbClr val="006699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7" autoAdjust="0"/>
    <p:restoredTop sz="94660"/>
  </p:normalViewPr>
  <p:slideViewPr>
    <p:cSldViewPr snapToGrid="0">
      <p:cViewPr>
        <p:scale>
          <a:sx n="130" d="100"/>
          <a:sy n="130" d="100"/>
        </p:scale>
        <p:origin x="-1776" y="-780"/>
      </p:cViewPr>
      <p:guideLst>
        <p:guide orient="horz" pos="1003"/>
        <p:guide pos="1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55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C440-9901-4BC0-8ADB-9E1EDC62FD10}" type="datetimeFigureOut">
              <a:rPr lang="pt-PT" smtClean="0"/>
              <a:t>04/03/2022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CC01-3075-4693-8EF2-019947D6404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585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2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58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6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53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84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22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12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4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09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4070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24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6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68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84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73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0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4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F3263F-B012-492F-857E-884F6AB75D91}"/>
              </a:ext>
            </a:extLst>
          </p:cNvPr>
          <p:cNvSpPr txBox="1"/>
          <p:nvPr/>
        </p:nvSpPr>
        <p:spPr>
          <a:xfrm>
            <a:off x="1999836" y="3282968"/>
            <a:ext cx="92237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PT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3200" b="1" dirty="0" smtClean="0">
                <a:solidFill>
                  <a:srgbClr val="00407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Titulo do projeto</a:t>
            </a:r>
          </a:p>
          <a:p>
            <a:pPr algn="r"/>
            <a:endParaRPr lang="pt-PT" sz="1000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lang="pt-PT" sz="1200" dirty="0" smtClean="0">
                <a:solidFill>
                  <a:srgbClr val="00407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Responsável:</a:t>
            </a:r>
          </a:p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lang="pt-PT" dirty="0" smtClean="0">
                <a:solidFill>
                  <a:srgbClr val="0099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Nome </a:t>
            </a: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r>
              <a:rPr lang="pt-PT" sz="1200" dirty="0" smtClean="0">
                <a:solidFill>
                  <a:srgbClr val="00407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Entidade:</a:t>
            </a: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r>
              <a:rPr lang="pt-PT" dirty="0" smtClean="0">
                <a:solidFill>
                  <a:srgbClr val="0099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Nome da entidade</a:t>
            </a: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endParaRPr lang="pt-PT" sz="1600" dirty="0">
              <a:solidFill>
                <a:srgbClr val="00407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r>
              <a:rPr lang="pt-PT" sz="1200" dirty="0" smtClean="0">
                <a:solidFill>
                  <a:srgbClr val="00407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Restantes autores:</a:t>
            </a: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r>
              <a:rPr lang="pt-PT" sz="1600" dirty="0" smtClean="0">
                <a:solidFill>
                  <a:srgbClr val="0099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Nome - Entidade (se for diferente do responsável)</a:t>
            </a:r>
            <a:endParaRPr lang="pt-PT" sz="1600" dirty="0">
              <a:solidFill>
                <a:srgbClr val="009999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900" y="4182534"/>
            <a:ext cx="2363788" cy="1185333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Logo .PNG da entidade do responsável do projeto</a:t>
            </a:r>
            <a:endParaRPr lang="pt-PT" sz="1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6611294" y="3573976"/>
            <a:ext cx="5153890" cy="16557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8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32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271" y="1592263"/>
            <a:ext cx="1042935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Motivação: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Texto e imagens/tabelas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3789" y="678389"/>
            <a:ext cx="481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004070"/>
                </a:solidFill>
              </a:rPr>
              <a:t>Enquadramento</a:t>
            </a:r>
            <a:r>
              <a:rPr lang="pt-PT" sz="3200" dirty="0" smtClean="0">
                <a:solidFill>
                  <a:srgbClr val="7030A0"/>
                </a:solidFill>
              </a:rPr>
              <a:t> do projeto</a:t>
            </a:r>
            <a:endParaRPr lang="pt-PT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969" y="1592263"/>
            <a:ext cx="10921593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Objetivo do projeto: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679" y="661834"/>
            <a:ext cx="371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004070"/>
                </a:solidFill>
              </a:rPr>
              <a:t>Descrição do projeto</a:t>
            </a:r>
            <a:endParaRPr lang="pt-PT" sz="3200" dirty="0">
              <a:solidFill>
                <a:srgbClr val="004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901" y="1592263"/>
            <a:ext cx="10583812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Plano de trabalhos: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10" y="696607"/>
            <a:ext cx="429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004070"/>
                </a:solidFill>
              </a:rPr>
              <a:t>Descrição do projeto</a:t>
            </a:r>
            <a:endParaRPr lang="pt-PT" sz="3200" dirty="0">
              <a:solidFill>
                <a:srgbClr val="004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407" y="1592263"/>
            <a:ext cx="11087609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Orçamento estimado do projeto: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048" y="696607"/>
            <a:ext cx="460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004070"/>
                </a:solidFill>
              </a:rPr>
              <a:t>Descrição do projeto</a:t>
            </a:r>
            <a:endParaRPr lang="pt-PT" sz="3200" dirty="0">
              <a:solidFill>
                <a:srgbClr val="004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26" y="1925121"/>
            <a:ext cx="5320719" cy="2080057"/>
          </a:xfrm>
          <a:prstGeom prst="rect">
            <a:avLst/>
          </a:prstGeom>
        </p:spPr>
        <p:txBody>
          <a:bodyPr wrap="square" lIns="0" rIns="18000">
            <a:spAutoFit/>
          </a:bodyPr>
          <a:lstStyle/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complementares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6" y="164261"/>
            <a:ext cx="546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rgbClr val="004070"/>
                </a:solidFill>
              </a:rPr>
              <a:t>Potencial relevância do Projeto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0026" y="1011447"/>
            <a:ext cx="2802860" cy="48987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b="1" dirty="0">
                <a:solidFill>
                  <a:srgbClr val="009999"/>
                </a:solidFill>
                <a:latin typeface="Gill Sans MT" panose="020B0502020104020203" pitchFamily="34" charset="0"/>
              </a:rPr>
              <a:t>Caracter inovador: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322938" y="1000715"/>
            <a:ext cx="2453877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b="1" dirty="0">
                <a:solidFill>
                  <a:srgbClr val="009999"/>
                </a:solidFill>
                <a:latin typeface="Gill Sans MT" panose="020B0502020104020203" pitchFamily="34" charset="0"/>
              </a:rPr>
              <a:t>Redução de custos: </a:t>
            </a:r>
            <a:endParaRPr lang="pt-PT" b="1" dirty="0">
              <a:solidFill>
                <a:srgbClr val="009999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6456814" y="1939759"/>
            <a:ext cx="5320719" cy="2080057"/>
          </a:xfrm>
          <a:prstGeom prst="rect">
            <a:avLst/>
          </a:prstGeom>
        </p:spPr>
        <p:txBody>
          <a:bodyPr wrap="square" lIns="0" rIns="18000">
            <a:spAutoFit/>
          </a:bodyPr>
          <a:lstStyle/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complementares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6" y="188270"/>
            <a:ext cx="546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rgbClr val="004070"/>
                </a:solidFill>
              </a:rPr>
              <a:t>Potencial relevância do Projeto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0024" y="989501"/>
            <a:ext cx="4183987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b="1" dirty="0">
                <a:solidFill>
                  <a:srgbClr val="009999"/>
                </a:solidFill>
                <a:latin typeface="Gill Sans MT" panose="020B0502020104020203" pitchFamily="34" charset="0"/>
              </a:rPr>
              <a:t>Eficiência de Processos / Atividades: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7332881" y="1049774"/>
            <a:ext cx="324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9999"/>
                </a:solidFill>
                <a:latin typeface="Gill Sans MT" panose="020B0502020104020203" pitchFamily="34" charset="0"/>
              </a:rPr>
              <a:t>Sustentabilidade Ambiental: </a:t>
            </a:r>
            <a:endParaRPr lang="pt-BR" dirty="0"/>
          </a:p>
        </p:txBody>
      </p:sp>
      <p:sp>
        <p:nvSpPr>
          <p:cNvPr id="7" name="Rectangle 1"/>
          <p:cNvSpPr/>
          <p:nvPr/>
        </p:nvSpPr>
        <p:spPr>
          <a:xfrm>
            <a:off x="342526" y="1925121"/>
            <a:ext cx="5320719" cy="2080057"/>
          </a:xfrm>
          <a:prstGeom prst="rect">
            <a:avLst/>
          </a:prstGeom>
        </p:spPr>
        <p:txBody>
          <a:bodyPr wrap="square" lIns="0" rIns="18000">
            <a:spAutoFit/>
          </a:bodyPr>
          <a:lstStyle/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complementares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6456814" y="1939759"/>
            <a:ext cx="5320719" cy="2080057"/>
          </a:xfrm>
          <a:prstGeom prst="rect">
            <a:avLst/>
          </a:prstGeom>
        </p:spPr>
        <p:txBody>
          <a:bodyPr wrap="square" lIns="0" rIns="18000">
            <a:spAutoFit/>
          </a:bodyPr>
          <a:lstStyle/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complementares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9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1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116</Words>
  <Application>Microsoft Office PowerPoint</Application>
  <PresentationFormat>Personalizar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Office Theme</vt:lpstr>
      <vt:lpstr>Custom Design</vt:lpstr>
      <vt:lpstr>6_Custom Design</vt:lpstr>
      <vt:lpstr>1_Custom Design</vt:lpstr>
      <vt:lpstr>2_Custom Design</vt:lpstr>
      <vt:lpstr>3_Custom Design</vt:lpstr>
      <vt:lpstr>4_Custom Design</vt:lpstr>
      <vt:lpstr>5_Custom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Águas de Portugal Serviços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Sofia Paisana</dc:creator>
  <cp:lastModifiedBy>Rafael Dantas</cp:lastModifiedBy>
  <cp:revision>159</cp:revision>
  <dcterms:created xsi:type="dcterms:W3CDTF">2015-05-07T10:36:24Z</dcterms:created>
  <dcterms:modified xsi:type="dcterms:W3CDTF">2022-03-04T11:32:11Z</dcterms:modified>
</cp:coreProperties>
</file>